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介绍了彝族人如何用猪脚庆祝他们的新年。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82" y="1052736"/>
            <a:ext cx="10565046" cy="1145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how the Yi ethnic group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彝族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 their own New 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 Year of the Yi ethnic group begins on November 20 and lasts for three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Yi people live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grow up with lots of trees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get together around a big 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pigs’ feet and buckwheat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host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stands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host asks the tree to bless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host cuts the food into pieces and gives it out to everyone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27230" y="781956"/>
            <a:ext cx="3935950" cy="559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 parents cook pigs’ feet for their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tie strings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onto the pigs’ feet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way,the children can carry the feet on their backs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 children have many fun ways to play with the pigs’ feet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Usually,there is a small pigs’ feet competition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pig’s foot should be big and strange in shape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stranger it is,the more luck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family has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 children share the “lucky” pigs’ feet with the tree during the New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 people like trees because trees have strong vitality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1905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根据上面短文的内容回答问题（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每小题答案不超过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the New Year of the Yi ethnic group begin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most Yi people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590" y="1920570"/>
            <a:ext cx="2573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On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November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20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New Year of the Yi ethnic group begins on November 20”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可知，彝族新年始于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November 20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4101288"/>
            <a:ext cx="258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 the mountains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6750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“Most Yi people live in the mountains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可知，大多数彝族人住在山里。故填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the mountains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1905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cooks pigs’ feet for children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 a good pig’s foot be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2598" y="1340768"/>
            <a:ext cx="1700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Yi parents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“Yi parents cook pigs’ feet for their children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可知，彝族父母为孩子煮猪蹄。故填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Yi parents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6036" y="3531092"/>
            <a:ext cx="35734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Big and strange in shape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good pig’s foot should be big and strange in shape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可知，好猪蹄应该又大又形状奇怪。故填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Big and strange in shape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200329"/>
          </a:xfrm>
        </p:spPr>
        <p:txBody>
          <a:bodyPr/>
          <a:lstStyle/>
          <a:p>
            <a:pPr indent="1905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Yi people like trees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4606" y="2589004"/>
            <a:ext cx="470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Because trees have strong vitality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1094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“Yi people like trees because trees have strong vitality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可知，彝族人喜欢树木是因为它们有强大的生命力。故填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trees have strong vitality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2059</Words>
  <Application>WPS 演示</Application>
  <PresentationFormat>自定义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2025-09-16T03:02:53Z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DD2D8F4EA9B44862ABE130145027B93E_12</vt:lpwstr>
  </property>
</Properties>
</file>